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67" r:id="rId4"/>
    <p:sldId id="280" r:id="rId5"/>
    <p:sldId id="281" r:id="rId6"/>
    <p:sldId id="282" r:id="rId7"/>
    <p:sldId id="257" r:id="rId8"/>
    <p:sldId id="261" r:id="rId9"/>
    <p:sldId id="278" r:id="rId10"/>
    <p:sldId id="263" r:id="rId11"/>
    <p:sldId id="268" r:id="rId12"/>
    <p:sldId id="264" r:id="rId13"/>
    <p:sldId id="276" r:id="rId14"/>
    <p:sldId id="265" r:id="rId15"/>
    <p:sldId id="279" r:id="rId16"/>
    <p:sldId id="269" r:id="rId17"/>
    <p:sldId id="275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DADADA"/>
    <a:srgbClr val="F8CBAD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1A0339-6A70-4BBA-8AAF-623F53140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2FD2CF-A57F-4DB1-A94E-AC1E502C1E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08894F-4878-4A25-B9A7-6F0DA295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726BE3-D0FB-4ABD-89F6-328BBE7B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F9AAB4-9F8D-4B0D-B100-D30DD1505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41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A097F-55B7-4B1D-8E4D-1EFABFE3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15D756-A272-4230-8C95-28CC16205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355400-4D8F-4439-97BA-D965AE52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315F0E-5522-46F8-A4F2-863E91E65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ECB2D-F43A-41BB-890E-546CEC7A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51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ECF14D-FDD0-4024-80A3-6D504DB15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9C7FFE-9878-4CCF-8E68-A0986AC93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AD606F-E307-42FD-9A6C-0438FCF37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3D6A8-641C-4FEC-8536-D20EE564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D6F63-B838-415D-984F-F4AAA496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3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03D76D-58D1-488F-93B0-E0D41153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E95E8-3A2C-4C2A-856E-031C59D69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0BCE5A-0256-4831-B1A2-8AF5B966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101CD6-949A-4232-A5F0-CB699CBDC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94D80-08D8-4C80-A9F1-41ABEF548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529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0B4FF-D781-4B99-BDAB-0A99B55D7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E3E8FC-519E-4DA3-A986-EABC44965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C7DB4-A285-4EF1-AABF-2BEEF7690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37117-E3E0-4787-9D28-BBF39400E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05DCA-9818-4725-A943-DA55FD1B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10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B6514B-3366-4B3F-88A9-A0A5E4D1C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0DF15-3528-4DA2-8323-65BC1DF10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EAB391-0289-4431-B3ED-480614040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7F006B-D5A6-487A-A865-6A47B9D9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EFD57F-AA6C-43C5-AAF0-AB2A856FE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EB91F3-0CD7-4C24-8AF4-304FBAF4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104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A5B45-0218-41CA-843C-F4CE6068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B719E7-AD2E-4144-8050-9CE598E57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D329AA-89AE-47C0-92D3-0211B6B49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0F97B2-3ACB-44BE-AB30-FE11BD5BF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9F9997-52A6-451A-9DFA-CA1E26A47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987405-DC48-4D27-8C22-F24098DC8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FFF44D-E37A-494A-ACF5-D3720388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106182-810D-4958-A673-421891D7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48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5310C1-5B23-422B-BF10-F0724D28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64AC88-2489-49C3-93C8-39DDA6C3E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025EDF-F02D-4712-8A35-CEEA6A4D7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666AFB-C9FD-40E6-B095-BFBF4F00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1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C0BD8F-B977-47C2-ABA6-7E9F46272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F8A5C1-E2B9-435B-BF2D-09663294F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13687A-59F2-4B4D-BA9D-D7D3D1DE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64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D38A1-37BC-4426-A1C9-CFD5231B8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781AA-515D-4BBB-8650-5AE346584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05A027-ABFD-4FE8-BA3C-A838F575C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94B867-0C62-4CA8-8680-AED13970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A49E5-4E4B-4D79-B895-BA022180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974A04-6909-4874-A205-89D3A5BA2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97452F-CD6D-4467-8366-CC0AF316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7ED552-10FC-4508-80A2-63254276E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52ACFD-9FB5-4BA5-8E0D-B2822309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00EDBF-63E5-4F1E-A0E5-4E10DBE74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35ADBF-E462-4112-ACFB-4F416E8D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EC4E5C-9D35-48F1-A257-12538534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30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65614B-E938-4C06-B20A-1FE44C8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C98249-27AF-47A7-934F-9796C7B7F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DE64A-B092-481C-958C-B721ABEC6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D013E-396B-4ECD-BF84-E1361CA52AED}" type="datetimeFigureOut">
              <a:rPr lang="ko-KR" altLang="en-US" smtClean="0"/>
              <a:t>2024-11-18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157F11-9410-4634-86E4-85D65A62C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66F03-A05E-4A75-9FC7-C9D14526A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1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66667A0-27ED-42D6-9D16-74B477F12C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0"/>
          <a:stretch/>
        </p:blipFill>
        <p:spPr>
          <a:xfrm>
            <a:off x="0" y="-627529"/>
            <a:ext cx="12192000" cy="748552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018E818-2CA0-42E8-8B61-9E5FADACF3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Resilive</a:t>
            </a:r>
            <a:r>
              <a:rPr lang="en-US" altLang="ko-KR" dirty="0"/>
              <a:t> 2</a:t>
            </a:r>
            <a:r>
              <a:rPr lang="ko-KR" altLang="en-US" dirty="0"/>
              <a:t>차 보고서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6FD553-15E4-4E13-8B58-E684F0710B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프로그래밍을 위한 프로그래머 버전 기획서</a:t>
            </a:r>
            <a:endParaRPr lang="en-US" altLang="ko-KR" dirty="0"/>
          </a:p>
          <a:p>
            <a:r>
              <a:rPr lang="en-US" altLang="ko-KR" dirty="0"/>
              <a:t>2023184004</a:t>
            </a:r>
            <a:r>
              <a:rPr lang="ko-KR" altLang="en-US" dirty="0"/>
              <a:t> 권현아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794ACCC0-F7AD-43F1-8D81-764B9BA2C0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6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26"/>
    </mc:Choice>
    <mc:Fallback xmlns="">
      <p:transition spd="slow" advTm="5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2507F-9F1A-4A90-BAB3-D16350C21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_Eyes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2C9D91-98BC-413B-BBC4-FF042FBEE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눈동자</a:t>
            </a:r>
            <a:r>
              <a:rPr lang="en-US" altLang="ko-KR" dirty="0"/>
              <a:t>]</a:t>
            </a:r>
            <a:r>
              <a:rPr lang="ko-KR" altLang="en-US" dirty="0"/>
              <a:t>동공 랜덤 움직임</a:t>
            </a:r>
            <a:r>
              <a:rPr lang="en-US" altLang="ko-KR" dirty="0"/>
              <a:t>(</a:t>
            </a:r>
            <a:r>
              <a:rPr lang="ko-KR" altLang="en-US" dirty="0"/>
              <a:t>평소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동공 움직임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깜빡임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생성과 소멸</a:t>
            </a:r>
            <a:r>
              <a:rPr lang="en-US" altLang="ko-KR" dirty="0"/>
              <a:t>(</a:t>
            </a:r>
            <a:r>
              <a:rPr lang="ko-KR" altLang="en-US" dirty="0"/>
              <a:t>깜빡임의 연장선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A41DEA8-376F-42B2-9DD6-B40AC735C6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4676" r="61261" b="-4676"/>
          <a:stretch/>
        </p:blipFill>
        <p:spPr>
          <a:xfrm>
            <a:off x="838200" y="4394430"/>
            <a:ext cx="9492343" cy="148861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E31887E-8BDE-49E4-BDA9-F084B7F90E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757574"/>
            <a:ext cx="6112328" cy="1041980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A1022FC2-8379-4436-A74F-00D1546409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7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3"/>
    </mc:Choice>
    <mc:Fallback xmlns="">
      <p:transition spd="slow" advTm="7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7E47EB-E66D-472B-A724-62EAAF7C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_community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79F28E-F1DA-4502-8CB1-FE3F24CE7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배회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(</a:t>
            </a:r>
            <a:r>
              <a:rPr lang="ko-KR" altLang="en-US" dirty="0"/>
              <a:t>플레이어 근처에서 플레이어를 공격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배회 상태</a:t>
            </a:r>
            <a:r>
              <a:rPr lang="en-US" altLang="ko-KR" dirty="0"/>
              <a:t>_</a:t>
            </a:r>
            <a:r>
              <a:rPr lang="ko-KR" altLang="en-US" dirty="0"/>
              <a:t>검은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상태</a:t>
            </a:r>
            <a:r>
              <a:rPr lang="en-US" altLang="ko-KR" dirty="0"/>
              <a:t>_</a:t>
            </a:r>
            <a:r>
              <a:rPr lang="ko-KR" altLang="en-US" dirty="0"/>
              <a:t>붉은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정지</a:t>
            </a:r>
            <a:r>
              <a:rPr lang="en-US" altLang="ko-KR" dirty="0"/>
              <a:t>_</a:t>
            </a:r>
            <a:r>
              <a:rPr lang="ko-KR" altLang="en-US" dirty="0"/>
              <a:t>붉은 눈 유지하는 상태로 정지</a:t>
            </a:r>
            <a:r>
              <a:rPr lang="en-US" altLang="ko-KR" dirty="0"/>
              <a:t>, </a:t>
            </a:r>
            <a:r>
              <a:rPr lang="ko-KR" altLang="en-US" dirty="0"/>
              <a:t>특정 모션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18A1C4F-3E86-4F56-8DA5-57D49B6B70A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9" r="56122"/>
          <a:stretch/>
        </p:blipFill>
        <p:spPr>
          <a:xfrm>
            <a:off x="8904513" y="1663020"/>
            <a:ext cx="2492829" cy="12192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AB2A4F7-188B-47FC-AE77-1F396CC8C55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54" r="42092"/>
          <a:stretch/>
        </p:blipFill>
        <p:spPr>
          <a:xfrm>
            <a:off x="8904513" y="3017157"/>
            <a:ext cx="2471058" cy="12192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BABEAB0-BB30-4E72-8489-435D4F1A24D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57" r="-1519"/>
          <a:stretch/>
        </p:blipFill>
        <p:spPr>
          <a:xfrm>
            <a:off x="5083627" y="4236357"/>
            <a:ext cx="6270173" cy="1234851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966B6162-37E8-4C62-AF9D-353F1C1B68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16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0"/>
    </mc:Choice>
    <mc:Fallback xmlns="">
      <p:transition spd="slow" advTm="7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174E1-9B1B-4314-9658-49DA7745B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맵</a:t>
            </a:r>
            <a:r>
              <a:rPr lang="en-US" altLang="ko-KR" dirty="0"/>
              <a:t>_</a:t>
            </a:r>
            <a:r>
              <a:rPr lang="ko-KR" altLang="en-US" dirty="0"/>
              <a:t>스테이지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D3F5A7-BBF7-4507-809B-32069AE73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필수 장애물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기본 플랫폼</a:t>
            </a:r>
            <a:r>
              <a:rPr lang="en-US" altLang="ko-KR" dirty="0"/>
              <a:t>(</a:t>
            </a:r>
            <a:r>
              <a:rPr lang="ko-KR" altLang="en-US" dirty="0"/>
              <a:t>점프 맵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숨을 수 있는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2)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>
                <a:solidFill>
                  <a:srgbClr val="FF0000"/>
                </a:solidFill>
              </a:rPr>
              <a:t>추격 당할 시 방해되는 장애물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스테이지 </a:t>
            </a:r>
            <a:r>
              <a:rPr lang="en-US" altLang="ko-KR" dirty="0">
                <a:solidFill>
                  <a:srgbClr val="FF0000"/>
                </a:solidFill>
              </a:rPr>
              <a:t>3)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>
                <a:solidFill>
                  <a:srgbClr val="FF0000"/>
                </a:solidFill>
              </a:rPr>
              <a:t>오브제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객체 간 상호작용의 타이밍 결정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 err="1">
                <a:solidFill>
                  <a:srgbClr val="FF0000"/>
                </a:solidFill>
              </a:rPr>
              <a:t>컷씬</a:t>
            </a:r>
            <a:r>
              <a:rPr lang="en-US" altLang="ko-KR" dirty="0">
                <a:solidFill>
                  <a:srgbClr val="FF0000"/>
                </a:solidFill>
              </a:rPr>
              <a:t>(</a:t>
            </a:r>
            <a:r>
              <a:rPr lang="ko-KR" altLang="en-US" dirty="0">
                <a:solidFill>
                  <a:srgbClr val="FF0000"/>
                </a:solidFill>
              </a:rPr>
              <a:t>엔딩</a:t>
            </a:r>
            <a:r>
              <a:rPr lang="en-US" altLang="ko-KR" dirty="0">
                <a:solidFill>
                  <a:srgbClr val="FF0000"/>
                </a:solidFill>
              </a:rPr>
              <a:t>)</a:t>
            </a:r>
            <a:endParaRPr lang="ko-KR" altLang="en-US" dirty="0">
              <a:solidFill>
                <a:srgbClr val="FF000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6D18F0B-435B-46C7-B9B2-D859845DFE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7945" y="1458686"/>
            <a:ext cx="3491288" cy="204923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899A08D-22BC-4489-934E-5A7047BB29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2686" y="1406977"/>
            <a:ext cx="2100943" cy="210094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D7CA85C-334B-411E-885D-41E72E9939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742" y="3583213"/>
            <a:ext cx="4364492" cy="2909661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DAF5B2BF-E90A-472A-BC5D-DECA1F7833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47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33"/>
    </mc:Choice>
    <mc:Fallback xmlns="">
      <p:transition spd="slow" advTm="21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98D87-8FD8-488B-BA18-3811F4582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추상화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30DDEE-4201-4E76-A5F4-B4B86FEE8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C0534D-901A-4B5D-AE58-9BB5F8EC7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34390" cy="402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53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F859CB-B558-413D-A222-1878B5F9E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컨트롤</a:t>
            </a:r>
            <a:r>
              <a:rPr lang="en-US" altLang="ko-KR" dirty="0"/>
              <a:t>[</a:t>
            </a:r>
            <a:r>
              <a:rPr lang="ko-KR" altLang="en-US" dirty="0"/>
              <a:t>확정</a:t>
            </a:r>
            <a:r>
              <a:rPr lang="en-US" altLang="ko-KR" dirty="0"/>
              <a:t>]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C6E6D8-69D9-482E-BCB8-5C8556A7E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7425"/>
            <a:ext cx="10515600" cy="4351338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44C05B-370E-4ABF-AE8C-64E15F2D70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6338" y="1690688"/>
            <a:ext cx="11459324" cy="4486275"/>
          </a:xfrm>
          <a:prstGeom prst="rect">
            <a:avLst/>
          </a:prstGeom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D782E84C-24B7-4645-AD14-D8D644DC8FDE}"/>
              </a:ext>
            </a:extLst>
          </p:cNvPr>
          <p:cNvSpPr/>
          <p:nvPr/>
        </p:nvSpPr>
        <p:spPr>
          <a:xfrm>
            <a:off x="5943600" y="4827638"/>
            <a:ext cx="570271" cy="48669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743D6275-74E6-4C0B-8071-D82AAE932D4F}"/>
              </a:ext>
            </a:extLst>
          </p:cNvPr>
          <p:cNvSpPr/>
          <p:nvPr/>
        </p:nvSpPr>
        <p:spPr>
          <a:xfrm>
            <a:off x="6577781" y="4818266"/>
            <a:ext cx="570271" cy="486697"/>
          </a:xfrm>
          <a:prstGeom prst="roundRect">
            <a:avLst/>
          </a:prstGeom>
          <a:solidFill>
            <a:srgbClr val="DADA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D0491222-C13A-4A83-8868-2498FC0B0F64}"/>
              </a:ext>
            </a:extLst>
          </p:cNvPr>
          <p:cNvSpPr/>
          <p:nvPr/>
        </p:nvSpPr>
        <p:spPr>
          <a:xfrm>
            <a:off x="5884607" y="5304043"/>
            <a:ext cx="1263445" cy="1868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3B3FEEFF-11FB-4E90-BA45-C3182C7D1A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42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4"/>
    </mc:Choice>
    <mc:Fallback xmlns="">
      <p:transition spd="slow" advTm="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3905E7-6878-469E-96C6-01E44E4A8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72C2E2-9DD0-457A-BAF1-82FC95A08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 dirty="0"/>
              <a:t>**화면 밖으로 나갔을 때 객체 삭제하기</a:t>
            </a:r>
            <a:r>
              <a:rPr lang="en-US" altLang="ko-KR" dirty="0"/>
              <a:t>!</a:t>
            </a:r>
            <a:endParaRPr lang="ko-KR" altLang="en-US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41629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56C0E-138E-4ED9-83E8-648124A9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개발에서 제외함</a:t>
            </a:r>
            <a:r>
              <a:rPr lang="en-US" altLang="ko-KR" dirty="0"/>
              <a:t>](Lilly </a:t>
            </a:r>
            <a:r>
              <a:rPr lang="ko-KR" altLang="en-US" dirty="0"/>
              <a:t>날개 모션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55DA99-6925-4F45-89D4-D803B5C50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6ADE7A-0DED-4C4D-B337-6131FE78B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22"/>
          <a:stretch/>
        </p:blipFill>
        <p:spPr>
          <a:xfrm>
            <a:off x="838200" y="1825625"/>
            <a:ext cx="4852837" cy="149044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30E845D-4F15-40D2-9885-C52D2EB13E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2917" r="15468"/>
          <a:stretch/>
        </p:blipFill>
        <p:spPr>
          <a:xfrm>
            <a:off x="6093176" y="1825625"/>
            <a:ext cx="5260624" cy="22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593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87C1D9-4235-4966-BF7A-05224623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튜토리얼 스테이지</a:t>
            </a:r>
            <a:r>
              <a:rPr lang="en-US" altLang="ko-KR" dirty="0"/>
              <a:t>(</a:t>
            </a:r>
            <a:r>
              <a:rPr lang="ko-KR" altLang="en-US" dirty="0"/>
              <a:t>변경됨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00A78F-8683-49AE-A190-B66F3084B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2370410"/>
            <a:ext cx="6311900" cy="32617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E0D0014-B1C4-43CE-9E00-10F4D278C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2370410"/>
            <a:ext cx="5880100" cy="326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83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D7CB5B-8CB2-4B29-A0F1-642FCD95F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개발 일정 계획 및 진행</a:t>
            </a: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D9443A46-FCAC-48F2-98BF-347A0A5B15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118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75"/>
    </mc:Choice>
    <mc:Fallback xmlns="">
      <p:transition spd="slow" advTm="4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1925958"/>
              </p:ext>
            </p:extLst>
          </p:nvPr>
        </p:nvGraphicFramePr>
        <p:xfrm>
          <a:off x="0" y="-8966"/>
          <a:ext cx="12192000" cy="6866964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리소스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1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컨트롤러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동작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게임의 뼈대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운체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완료하지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못한 것들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다음날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AB775322-404E-4097-802A-A38DF1660C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081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47"/>
    </mc:Choice>
    <mc:Fallback xmlns="">
      <p:transition spd="slow" advTm="34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2104381"/>
              </p:ext>
            </p:extLst>
          </p:nvPr>
        </p:nvGraphicFramePr>
        <p:xfrm>
          <a:off x="0" y="-8966"/>
          <a:ext cx="12192000" cy="7076398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리소스</a:t>
                      </a:r>
                      <a:br>
                        <a:rPr lang="en-US" altLang="ko-KR" sz="1700" strike="sngStrike" dirty="0"/>
                      </a:br>
                      <a:r>
                        <a:rPr lang="ko-KR" altLang="en-US" sz="1700" strike="sngStrike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strike="sngStrike" dirty="0"/>
                        <a:t>1</a:t>
                      </a:r>
                      <a:r>
                        <a:rPr lang="ko-KR" altLang="en-US" sz="1700" strike="sngStrike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컨트롤러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</a:t>
                      </a: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chemeClr val="tx1"/>
                          </a:solidFill>
                        </a:rPr>
                        <a:t>객체 동작</a:t>
                      </a:r>
                      <a:br>
                        <a:rPr lang="en-US" altLang="ko-KR" sz="1700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chemeClr val="tx1"/>
                          </a:solidFill>
                        </a:rPr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>
                          <a:solidFill>
                            <a:schemeClr val="tx1"/>
                          </a:solidFill>
                        </a:rPr>
                        <a:t>게임의 뼈대</a:t>
                      </a:r>
                      <a:br>
                        <a:rPr lang="en-US" altLang="ko-KR" sz="1700" strike="sngStrike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700" strike="sngStrike" dirty="0">
                          <a:solidFill>
                            <a:schemeClr val="tx1"/>
                          </a:solidFill>
                        </a:rPr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중간고사 공부</a:t>
                      </a:r>
                      <a:r>
                        <a:rPr lang="en-US" altLang="ko-KR" sz="1700" strike="sngStrike" dirty="0"/>
                        <a:t>, </a:t>
                      </a:r>
                      <a:r>
                        <a:rPr lang="ko-KR" altLang="en-US" sz="1700" strike="sngStrike" dirty="0"/>
                        <a:t>교양 발표 준비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 err="1"/>
                        <a:t>운체</a:t>
                      </a:r>
                      <a:br>
                        <a:rPr lang="en-US" altLang="ko-KR" sz="1700" strike="sngStrike" dirty="0"/>
                      </a:br>
                      <a:r>
                        <a:rPr lang="ko-KR" altLang="en-US" sz="1700" strike="sngStrike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완료하지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못한 것들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중간고사</a:t>
                      </a:r>
                      <a:br>
                        <a:rPr lang="en-US" altLang="ko-KR" sz="1700" strike="sngStrike" dirty="0"/>
                      </a:br>
                      <a:r>
                        <a:rPr lang="ko-KR" altLang="en-US" sz="1700" strike="sngStrike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프레임워크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뼈대 구현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chemeClr val="tx1"/>
                          </a:solidFill>
                        </a:rPr>
                        <a:t>프레임워크  구현</a:t>
                      </a:r>
                      <a:r>
                        <a:rPr lang="en-US" altLang="ko-KR" sz="170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ko-KR" altLang="en-US" sz="1700" dirty="0" err="1">
                          <a:solidFill>
                            <a:schemeClr val="tx1"/>
                          </a:solidFill>
                        </a:rPr>
                        <a:t>상태다이어그램완료및업로드</a:t>
                      </a:r>
                      <a:endParaRPr lang="ko-KR" altLang="en-US" sz="17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목요일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rgbClr val="F8CBA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06E07396-E5C4-41CA-9AC6-1D0E622E85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2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36"/>
    </mc:Choice>
    <mc:Fallback xmlns="">
      <p:transition spd="slow" advTm="7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99847541-50CB-43DD-80E8-1473181B70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1373122"/>
              </p:ext>
            </p:extLst>
          </p:nvPr>
        </p:nvGraphicFramePr>
        <p:xfrm>
          <a:off x="0" y="1"/>
          <a:ext cx="12192000" cy="6863768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3040431860"/>
                    </a:ext>
                  </a:extLst>
                </a:gridCol>
                <a:gridCol w="620486">
                  <a:extLst>
                    <a:ext uri="{9D8B030D-6E8A-4147-A177-3AD203B41FA5}">
                      <a16:colId xmlns:a16="http://schemas.microsoft.com/office/drawing/2014/main" val="199836338"/>
                    </a:ext>
                  </a:extLst>
                </a:gridCol>
                <a:gridCol w="10101943">
                  <a:extLst>
                    <a:ext uri="{9D8B030D-6E8A-4147-A177-3AD203B41FA5}">
                      <a16:colId xmlns:a16="http://schemas.microsoft.com/office/drawing/2014/main" val="1456627839"/>
                    </a:ext>
                  </a:extLst>
                </a:gridCol>
                <a:gridCol w="751114">
                  <a:extLst>
                    <a:ext uri="{9D8B030D-6E8A-4147-A177-3AD203B41FA5}">
                      <a16:colId xmlns:a16="http://schemas.microsoft.com/office/drawing/2014/main" val="1200468801"/>
                    </a:ext>
                  </a:extLst>
                </a:gridCol>
              </a:tblGrid>
              <a:tr h="68147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1</a:t>
                      </a:r>
                      <a:r>
                        <a:rPr lang="ko-KR" altLang="en-US" sz="14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/>
                        <a:t>리소스 뼈대 제작 </a:t>
                      </a:r>
                      <a:r>
                        <a:rPr lang="en-US" altLang="ko-KR" b="0" dirty="0"/>
                        <a:t>+ </a:t>
                      </a:r>
                      <a:r>
                        <a:rPr lang="ko-KR" altLang="en-US" b="0" dirty="0">
                          <a:solidFill>
                            <a:srgbClr val="FF0000"/>
                          </a:solidFill>
                        </a:rPr>
                        <a:t>컨트롤러 뼈대 구현 </a:t>
                      </a:r>
                      <a:r>
                        <a:rPr lang="en-US" altLang="ko-KR" b="0" dirty="0"/>
                        <a:t>+ Lilly, Eyes, </a:t>
                      </a:r>
                      <a:r>
                        <a:rPr lang="en-US" altLang="ko-KR" b="0" dirty="0">
                          <a:solidFill>
                            <a:srgbClr val="FF0000"/>
                          </a:solidFill>
                        </a:rPr>
                        <a:t>community</a:t>
                      </a:r>
                      <a:r>
                        <a:rPr lang="en-US" altLang="ko-KR" b="0" dirty="0"/>
                        <a:t> </a:t>
                      </a:r>
                      <a:r>
                        <a:rPr lang="ko-KR" altLang="en-US" b="0" dirty="0"/>
                        <a:t>스레드 제작 및 업로드 </a:t>
                      </a:r>
                      <a:r>
                        <a:rPr lang="en-US" altLang="ko-KR" b="0" dirty="0"/>
                        <a:t>+ </a:t>
                      </a:r>
                      <a:r>
                        <a:rPr lang="ko-KR" altLang="en-US" b="0" dirty="0">
                          <a:solidFill>
                            <a:srgbClr val="FF0000"/>
                          </a:solidFill>
                        </a:rPr>
                        <a:t>객체 동작 구현 시작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b="0" dirty="0"/>
                        <a:t>40%</a:t>
                      </a:r>
                      <a:endParaRPr lang="ko-KR" altLang="en-US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1862924"/>
                  </a:ext>
                </a:extLst>
              </a:tr>
              <a:tr h="605754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진행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Eyes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관련 리소스 제작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(Blink, pupil, found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등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)/ </a:t>
                      </a:r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lilly_Idle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Run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리소스 제작</a:t>
                      </a:r>
                      <a:endParaRPr lang="ko-KR" altLang="en-US" b="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42303740"/>
                  </a:ext>
                </a:extLst>
              </a:tr>
              <a:tr h="68147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2</a:t>
                      </a:r>
                      <a:r>
                        <a:rPr lang="ko-KR" altLang="en-US" sz="1400" b="0" dirty="0">
                          <a:solidFill>
                            <a:schemeClr val="bg1">
                              <a:lumMod val="65000"/>
                            </a:schemeClr>
                          </a:solidFill>
                        </a:rPr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/>
                        <a:t>게임의 뼈대 제작</a:t>
                      </a:r>
                      <a:r>
                        <a:rPr lang="en-US" altLang="ko-KR" b="0" dirty="0"/>
                        <a:t>(+</a:t>
                      </a:r>
                      <a:r>
                        <a:rPr lang="ko-KR" altLang="en-US" b="0" dirty="0"/>
                        <a:t>완료하지 못한 것들 하는 날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4143914"/>
                  </a:ext>
                </a:extLst>
              </a:tr>
              <a:tr h="57330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진행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lilly_idle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구현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게임 뼈대 구현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en-US" altLang="ko-KR" sz="18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lilly_jump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리소스 제작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(+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계획수정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ko-KR" altLang="en-US" b="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8934808"/>
                  </a:ext>
                </a:extLst>
              </a:tr>
              <a:tr h="68147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3</a:t>
                      </a:r>
                      <a:r>
                        <a:rPr lang="ko-KR" altLang="en-US" sz="14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b="0" dirty="0">
                          <a:solidFill>
                            <a:srgbClr val="FF0000"/>
                          </a:solidFill>
                        </a:rPr>
                        <a:t>프레임 워크  구현 </a:t>
                      </a:r>
                      <a:r>
                        <a:rPr lang="en-US" altLang="ko-KR" b="0" dirty="0"/>
                        <a:t>+ </a:t>
                      </a:r>
                      <a:r>
                        <a:rPr lang="ko-KR" altLang="en-US" b="0" dirty="0"/>
                        <a:t>상태 다이어그램 </a:t>
                      </a:r>
                      <a:r>
                        <a:rPr lang="ko-KR" altLang="en-US" b="0" dirty="0">
                          <a:solidFill>
                            <a:srgbClr val="FF0000"/>
                          </a:solidFill>
                        </a:rPr>
                        <a:t>완료</a:t>
                      </a:r>
                      <a:r>
                        <a:rPr lang="ko-KR" altLang="en-US" b="0" dirty="0"/>
                        <a:t> 및 업로드 </a:t>
                      </a:r>
                      <a:r>
                        <a:rPr lang="en-US" altLang="ko-KR" b="0" dirty="0"/>
                        <a:t>+ </a:t>
                      </a:r>
                      <a:r>
                        <a:rPr lang="ko-KR" altLang="en-US" b="0" dirty="0">
                          <a:solidFill>
                            <a:srgbClr val="FF0000"/>
                          </a:solidFill>
                        </a:rPr>
                        <a:t>맵 리소스 </a:t>
                      </a:r>
                      <a:r>
                        <a:rPr lang="en-US" altLang="ko-KR" b="0" dirty="0">
                          <a:solidFill>
                            <a:srgbClr val="FF0000"/>
                          </a:solidFill>
                        </a:rPr>
                        <a:t>/ </a:t>
                      </a:r>
                      <a:r>
                        <a:rPr lang="ko-KR" altLang="en-US" b="0" dirty="0">
                          <a:solidFill>
                            <a:srgbClr val="FF0000"/>
                          </a:solidFill>
                        </a:rPr>
                        <a:t>레벨 디자인 </a:t>
                      </a:r>
                      <a:r>
                        <a:rPr lang="en-US" altLang="ko-KR" b="0" dirty="0">
                          <a:solidFill>
                            <a:srgbClr val="FF0000"/>
                          </a:solidFill>
                        </a:rPr>
                        <a:t>/</a:t>
                      </a:r>
                      <a:r>
                        <a:rPr lang="en-US" altLang="ko-KR" b="0" dirty="0"/>
                        <a:t> </a:t>
                      </a:r>
                      <a:r>
                        <a:rPr lang="ko-KR" altLang="en-US" b="0" dirty="0">
                          <a:solidFill>
                            <a:srgbClr val="FF0000"/>
                          </a:solidFill>
                        </a:rPr>
                        <a:t>스테이지 제작</a:t>
                      </a:r>
                      <a:r>
                        <a:rPr lang="en-US" altLang="ko-KR" b="0" dirty="0"/>
                        <a:t>(</a:t>
                      </a:r>
                      <a:r>
                        <a:rPr lang="ko-KR" altLang="en-US" b="0" dirty="0"/>
                        <a:t>완료하지 못한 것들 하는 날</a:t>
                      </a:r>
                      <a:r>
                        <a:rPr lang="en-US" altLang="ko-KR" b="0" dirty="0"/>
                        <a:t>)</a:t>
                      </a:r>
                      <a:endParaRPr lang="ko-KR" altLang="en-US" b="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15%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75846168"/>
                  </a:ext>
                </a:extLst>
              </a:tr>
              <a:tr h="68147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진행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Jump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뼈대 구현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Walk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구현 완료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상태 다이어그램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85%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완료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업로드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X)</a:t>
                      </a:r>
                      <a:endParaRPr lang="ko-KR" altLang="en-US" b="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8000185"/>
                  </a:ext>
                </a:extLst>
              </a:tr>
              <a:tr h="68147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4</a:t>
                      </a:r>
                      <a:r>
                        <a:rPr lang="ko-KR" altLang="en-US" sz="14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>
                          <a:solidFill>
                            <a:srgbClr val="FF0000"/>
                          </a:solidFill>
                        </a:rPr>
                        <a:t>스테이지 제작 및 구현</a:t>
                      </a:r>
                      <a:r>
                        <a:rPr lang="en-US" altLang="ko-KR" sz="1800" b="0" dirty="0"/>
                        <a:t>/ </a:t>
                      </a:r>
                      <a:r>
                        <a:rPr lang="ko-KR" altLang="en-US" sz="1800" b="0" dirty="0">
                          <a:solidFill>
                            <a:srgbClr val="FF0000"/>
                          </a:solidFill>
                        </a:rPr>
                        <a:t>튜토리얼</a:t>
                      </a:r>
                      <a:r>
                        <a:rPr lang="en-US" altLang="ko-KR" sz="1800" b="0" dirty="0">
                          <a:solidFill>
                            <a:srgbClr val="FF0000"/>
                          </a:solidFill>
                        </a:rPr>
                        <a:t>,2, 3,</a:t>
                      </a:r>
                      <a:r>
                        <a:rPr lang="ko-KR" altLang="en-US" sz="1800" b="0" dirty="0">
                          <a:solidFill>
                            <a:srgbClr val="FF0000"/>
                          </a:solidFill>
                        </a:rPr>
                        <a:t>엔딩</a:t>
                      </a:r>
                      <a:r>
                        <a:rPr lang="en-US" altLang="ko-KR" sz="1800" b="0" dirty="0"/>
                        <a:t>+ Community </a:t>
                      </a:r>
                      <a:r>
                        <a:rPr lang="ko-KR" altLang="en-US" sz="1800" b="0" dirty="0"/>
                        <a:t>동작 구현 </a:t>
                      </a:r>
                      <a:r>
                        <a:rPr lang="en-US" altLang="ko-KR" sz="1800" b="0" dirty="0"/>
                        <a:t>+ </a:t>
                      </a:r>
                      <a:r>
                        <a:rPr lang="ko-KR" altLang="en-US" sz="1800" b="0" dirty="0"/>
                        <a:t>맵 구현</a:t>
                      </a:r>
                      <a:r>
                        <a:rPr lang="en-US" altLang="ko-KR" sz="1800" b="0" dirty="0"/>
                        <a:t> </a:t>
                      </a:r>
                      <a:r>
                        <a:rPr lang="ko-KR" altLang="en-US" sz="1800" b="0" dirty="0"/>
                        <a:t>및 </a:t>
                      </a:r>
                      <a:r>
                        <a:rPr lang="ko-KR" altLang="en-US" sz="1800" b="0" dirty="0">
                          <a:solidFill>
                            <a:srgbClr val="FF0000"/>
                          </a:solidFill>
                        </a:rPr>
                        <a:t>엔딩 제작</a:t>
                      </a:r>
                      <a:r>
                        <a:rPr lang="en-US" altLang="ko-KR" sz="1800" b="0" dirty="0">
                          <a:solidFill>
                            <a:srgbClr val="FF0000"/>
                          </a:solidFill>
                        </a:rPr>
                        <a:t>(</a:t>
                      </a:r>
                      <a:r>
                        <a:rPr lang="en-US" altLang="ko-KR" sz="1800" b="0" dirty="0"/>
                        <a:t>+</a:t>
                      </a:r>
                      <a:r>
                        <a:rPr lang="ko-KR" altLang="en-US" sz="1800" b="0" u="sng" dirty="0"/>
                        <a:t>인공지능</a:t>
                      </a:r>
                      <a:r>
                        <a:rPr lang="en-US" altLang="ko-KR" sz="1800" b="0" u="sng" dirty="0"/>
                        <a:t>)</a:t>
                      </a:r>
                      <a:endParaRPr lang="ko-KR" altLang="en-US" sz="1800" b="0" dirty="0"/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639804"/>
                  </a:ext>
                </a:extLst>
              </a:tr>
              <a:tr h="908631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진행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eyes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관련 구현 및 충돌 검사 구현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 community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점프 리소스 제작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충돌검사 구현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/frame flip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속도 구현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프레임 워크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구현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(+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버그 생김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)/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메뉴 이미지 리소스 제작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/community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뼈대 구현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Run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구현완료</a:t>
                      </a:r>
                      <a:endParaRPr lang="ko-KR" altLang="en-US" b="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050256"/>
                  </a:ext>
                </a:extLst>
              </a:tr>
              <a:tr h="681473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0" dirty="0"/>
                        <a:t>5</a:t>
                      </a:r>
                      <a:r>
                        <a:rPr lang="ko-KR" altLang="en-US" sz="1400" b="0" dirty="0"/>
                        <a:t>주차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계획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b="0" dirty="0"/>
                        <a:t>발표 준비</a:t>
                      </a:r>
                      <a:r>
                        <a:rPr lang="en-US" altLang="ko-KR" sz="1800" b="0" dirty="0"/>
                        <a:t> </a:t>
                      </a:r>
                      <a:r>
                        <a:rPr lang="ko-KR" altLang="en-US" sz="1800" b="0" dirty="0"/>
                        <a:t>및 프로젝트</a:t>
                      </a:r>
                      <a:r>
                        <a:rPr lang="en-US" altLang="ko-KR" sz="1800" b="0" dirty="0"/>
                        <a:t> </a:t>
                      </a:r>
                      <a:r>
                        <a:rPr lang="ko-KR" altLang="en-US" sz="1800" b="0" dirty="0"/>
                        <a:t>점검</a:t>
                      </a:r>
                      <a:r>
                        <a:rPr lang="en-US" altLang="ko-KR" sz="1800" b="0" dirty="0"/>
                        <a:t>/ </a:t>
                      </a:r>
                      <a:r>
                        <a:rPr lang="ko-KR" altLang="en-US" sz="1800" b="0" dirty="0"/>
                        <a:t>일정 수정 </a:t>
                      </a:r>
                      <a:r>
                        <a:rPr lang="en-US" altLang="ko-KR" sz="1800" b="0" dirty="0"/>
                        <a:t>+ 1. </a:t>
                      </a:r>
                      <a:r>
                        <a:rPr lang="ko-KR" altLang="en-US" sz="1800" b="0" dirty="0"/>
                        <a:t>객체 구현 </a:t>
                      </a:r>
                      <a:r>
                        <a:rPr lang="en-US" altLang="ko-KR" sz="1800" b="0" dirty="0">
                          <a:solidFill>
                            <a:srgbClr val="FF0000"/>
                          </a:solidFill>
                        </a:rPr>
                        <a:t>2. </a:t>
                      </a:r>
                      <a:r>
                        <a:rPr lang="ko-KR" altLang="en-US" sz="1800" b="0" dirty="0">
                          <a:solidFill>
                            <a:srgbClr val="FF0000"/>
                          </a:solidFill>
                        </a:rPr>
                        <a:t>기본 추상화 맵 업로드</a:t>
                      </a:r>
                      <a:r>
                        <a:rPr lang="en-US" altLang="ko-KR" sz="1800" b="0" dirty="0"/>
                        <a:t>(3. </a:t>
                      </a:r>
                      <a:r>
                        <a:rPr lang="ko-KR" altLang="en-US" sz="1800" b="0" dirty="0">
                          <a:solidFill>
                            <a:srgbClr val="00B0F0"/>
                          </a:solidFill>
                        </a:rPr>
                        <a:t>객체 간 기본 상호작용</a:t>
                      </a:r>
                      <a:r>
                        <a:rPr lang="en-US" altLang="ko-KR" sz="1800" b="0" dirty="0">
                          <a:solidFill>
                            <a:srgbClr val="00B0F0"/>
                          </a:solidFill>
                        </a:rPr>
                        <a:t>)</a:t>
                      </a:r>
                      <a:endParaRPr lang="ko-KR" altLang="en-US" sz="1800" b="0" dirty="0">
                        <a:solidFill>
                          <a:srgbClr val="00B0F0"/>
                        </a:solidFill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</a:t>
                      </a:r>
                    </a:p>
                    <a:p>
                      <a:pPr algn="ctr" latinLnBrk="1"/>
                      <a:r>
                        <a:rPr lang="en-US" altLang="ko-KR" dirty="0"/>
                        <a:t>45%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11672927"/>
                  </a:ext>
                </a:extLst>
              </a:tr>
              <a:tr h="681473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0" dirty="0"/>
                        <a:t>진행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점프들 구현 완료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차 오브젝트</a:t>
                      </a:r>
                      <a:r>
                        <a:rPr lang="en-US" altLang="ko-KR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리소스 제작</a:t>
                      </a:r>
                      <a:endParaRPr lang="ko-KR" altLang="en-US" b="0" dirty="0"/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7809397"/>
                  </a:ext>
                </a:extLst>
              </a:tr>
            </a:tbl>
          </a:graphicData>
        </a:graphic>
      </p:graphicFrame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D85F9CD5-7A31-475F-9D8F-89EA38E440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46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633"/>
    </mc:Choice>
    <mc:Fallback xmlns="">
      <p:transition spd="slow" advTm="336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E38E33-5641-4378-98CE-BD0940D7D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57FC2B7-F1E9-427F-A1F8-83DB922D6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9592"/>
          </a:xfr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59BB1C99-3BB4-4134-83E3-B168C5AC34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26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39"/>
    </mc:Choice>
    <mc:Fallback xmlns="">
      <p:transition spd="slow" advTm="2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51EC4D-E380-4741-B57A-FFC6729D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상호작용하는 객체들의 종류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6B1554-41C6-49C3-9C47-FAEF989C0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캐릭터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몬스터</a:t>
            </a:r>
            <a:r>
              <a:rPr lang="en-US" altLang="ko-KR" dirty="0"/>
              <a:t>x2</a:t>
            </a:r>
          </a:p>
          <a:p>
            <a:endParaRPr lang="en-US" altLang="ko-KR" dirty="0"/>
          </a:p>
          <a:p>
            <a:r>
              <a:rPr lang="ko-KR" altLang="en-US" dirty="0" err="1"/>
              <a:t>맵의</a:t>
            </a:r>
            <a:r>
              <a:rPr lang="ko-KR" altLang="en-US" dirty="0"/>
              <a:t> 바닥</a:t>
            </a:r>
            <a:r>
              <a:rPr lang="en-US" altLang="ko-KR" dirty="0"/>
              <a:t>, </a:t>
            </a:r>
            <a:r>
              <a:rPr lang="ko-KR" altLang="en-US" dirty="0"/>
              <a:t>장애물</a:t>
            </a:r>
            <a:r>
              <a:rPr lang="en-US" altLang="ko-KR" dirty="0"/>
              <a:t>, </a:t>
            </a:r>
            <a:r>
              <a:rPr lang="ko-KR" altLang="en-US" dirty="0"/>
              <a:t>특정 오브젝트</a:t>
            </a:r>
            <a:r>
              <a:rPr lang="en-US" altLang="ko-KR" dirty="0"/>
              <a:t>(</a:t>
            </a:r>
            <a:r>
              <a:rPr lang="ko-KR" altLang="en-US" dirty="0"/>
              <a:t>트리거 오브젝트</a:t>
            </a:r>
            <a:r>
              <a:rPr lang="en-US" altLang="ko-KR" dirty="0"/>
              <a:t>, </a:t>
            </a:r>
            <a:r>
              <a:rPr lang="ko-KR" altLang="en-US" dirty="0"/>
              <a:t>엄폐 오브젝트</a:t>
            </a:r>
            <a:r>
              <a:rPr lang="en-US" altLang="ko-KR" dirty="0"/>
              <a:t>)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E18264A2-2D78-4227-BC4A-6215FDAC3A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32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8"/>
    </mc:Choice>
    <mc:Fallback xmlns="">
      <p:transition spd="slow" advTm="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35520-BBDB-4082-92AB-268F5F01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073B1B-D74C-45E8-A746-8DC0B68ED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일반 걷기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/</a:t>
            </a:r>
            <a:r>
              <a:rPr lang="ko-KR" altLang="en-US" dirty="0" err="1">
                <a:solidFill>
                  <a:schemeClr val="bg1">
                    <a:lumMod val="65000"/>
                  </a:schemeClr>
                </a:solidFill>
              </a:rPr>
              <a:t>더블점프</a:t>
            </a:r>
            <a:endParaRPr lang="en-US" altLang="ko-KR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웅크리기</a:t>
            </a:r>
            <a:r>
              <a:rPr lang="en-US" altLang="ko-KR" dirty="0"/>
              <a:t>(</a:t>
            </a:r>
            <a:r>
              <a:rPr lang="ko-KR" altLang="en-US" dirty="0"/>
              <a:t>숨기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-(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날기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)(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구현 미정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)(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비행 맵 아직 미정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57EB8BA-2261-43CF-B253-9EBB1ABF2D2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53" r="42070"/>
          <a:stretch/>
        </p:blipFill>
        <p:spPr>
          <a:xfrm>
            <a:off x="6759608" y="1425548"/>
            <a:ext cx="1790846" cy="2187021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31770DA-39BB-42B1-BE5E-0876D7CDE22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035" r="22154"/>
          <a:stretch/>
        </p:blipFill>
        <p:spPr>
          <a:xfrm>
            <a:off x="6759608" y="3822593"/>
            <a:ext cx="4871214" cy="160985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A470DD57-6F53-4C62-A8EE-A92A2AACD6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99" r="14146"/>
          <a:stretch/>
        </p:blipFill>
        <p:spPr>
          <a:xfrm>
            <a:off x="9802021" y="1348235"/>
            <a:ext cx="1828801" cy="2187021"/>
          </a:xfrm>
          <a:prstGeom prst="rect">
            <a:avLst/>
          </a:prstGeom>
        </p:spPr>
      </p:pic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DF26F852-223D-4632-BF4D-21AD8185C9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23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46"/>
    </mc:Choice>
    <mc:Fallback xmlns="">
      <p:transition spd="slow" advTm="45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F3631-CAC0-489F-BD3A-1F4FCF320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9C395C-83B4-4E69-9CE0-A25B6337F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-Idle</a:t>
            </a:r>
          </a:p>
          <a:p>
            <a:pPr marL="0" indent="0">
              <a:buNone/>
            </a:pPr>
            <a:r>
              <a:rPr lang="en-US" altLang="ko-KR" dirty="0"/>
              <a:t>-Run</a:t>
            </a:r>
          </a:p>
          <a:p>
            <a:pPr marL="0" indent="0">
              <a:buNone/>
            </a:pPr>
            <a:r>
              <a:rPr lang="en-US" altLang="ko-KR" dirty="0"/>
              <a:t>-Jump</a:t>
            </a:r>
          </a:p>
          <a:p>
            <a:pPr marL="0" indent="0">
              <a:buNone/>
            </a:pPr>
            <a:r>
              <a:rPr lang="en-US" altLang="ko-KR" dirty="0"/>
              <a:t>-Crawl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부상 모션</a:t>
            </a:r>
            <a:r>
              <a:rPr lang="en-US" altLang="ko-KR" dirty="0"/>
              <a:t>_community</a:t>
            </a:r>
            <a:r>
              <a:rPr lang="ko-KR" altLang="en-US" dirty="0"/>
              <a:t>에게 공격당했을 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사망 모션</a:t>
            </a:r>
            <a:r>
              <a:rPr lang="en-US" altLang="ko-KR" dirty="0"/>
              <a:t>_eyes</a:t>
            </a:r>
            <a:r>
              <a:rPr lang="ko-KR" altLang="en-US" dirty="0"/>
              <a:t>에게 공격 당했을 때 즉사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-(</a:t>
            </a:r>
            <a:r>
              <a:rPr lang="ko-KR" altLang="en-US" dirty="0">
                <a:solidFill>
                  <a:schemeClr val="bg1">
                    <a:lumMod val="65000"/>
                  </a:schemeClr>
                </a:solidFill>
              </a:rPr>
              <a:t>비행 시 날개 등장과 날개 모션</a:t>
            </a:r>
            <a:r>
              <a:rPr lang="en-US" altLang="ko-KR" dirty="0">
                <a:solidFill>
                  <a:schemeClr val="bg1">
                    <a:lumMod val="65000"/>
                  </a:schemeClr>
                </a:solidFill>
              </a:rPr>
              <a:t>)</a:t>
            </a:r>
          </a:p>
          <a:p>
            <a:endParaRPr lang="ko-KR" altLang="en-US" dirty="0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0ACAB012-6DAF-4EAD-81BB-25849A75F7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5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"/>
    </mc:Choice>
    <mc:Fallback xmlns="">
      <p:transition spd="slow" advTm="2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907</TotalTime>
  <Words>1002</Words>
  <Application>Microsoft Office PowerPoint</Application>
  <PresentationFormat>와이드스크린</PresentationFormat>
  <Paragraphs>204</Paragraphs>
  <Slides>17</Slides>
  <Notes>0</Notes>
  <HiddenSlides>0</HiddenSlides>
  <MMClips>13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Resilive 2차 보고서</vt:lpstr>
      <vt:lpstr>개발 일정 계획 및 진행</vt:lpstr>
      <vt:lpstr>PowerPoint 프레젠테이션</vt:lpstr>
      <vt:lpstr>PowerPoint 프레젠테이션</vt:lpstr>
      <vt:lpstr>PowerPoint 프레젠테이션</vt:lpstr>
      <vt:lpstr>PowerPoint 프레젠테이션</vt:lpstr>
      <vt:lpstr>상호작용하는 객체들의 종류</vt:lpstr>
      <vt:lpstr>객체 - 플레이어 캐릭터(lilly)</vt:lpstr>
      <vt:lpstr>객체 - 플레이어 캐릭터(lilly)</vt:lpstr>
      <vt:lpstr>객체_몬스터_Eyes</vt:lpstr>
      <vt:lpstr>객체_몬스터_community</vt:lpstr>
      <vt:lpstr>객체_맵_스테이지</vt:lpstr>
      <vt:lpstr>스테이지 2 추상화</vt:lpstr>
      <vt:lpstr>컨트롤[확정]</vt:lpstr>
      <vt:lpstr>감사합니다</vt:lpstr>
      <vt:lpstr>[개발에서 제외함](Lilly 날개 모션)</vt:lpstr>
      <vt:lpstr>튜토리얼 스테이지(변경됨)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Resilive 기획서</dc:title>
  <dc:creator>lucy kwon</dc:creator>
  <cp:lastModifiedBy>lucy kwon</cp:lastModifiedBy>
  <cp:revision>73</cp:revision>
  <dcterms:created xsi:type="dcterms:W3CDTF">2024-10-08T07:03:09Z</dcterms:created>
  <dcterms:modified xsi:type="dcterms:W3CDTF">2024-11-18T14:01:41Z</dcterms:modified>
</cp:coreProperties>
</file>

<file path=docProps/thumbnail.jpeg>
</file>